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8" r:id="rId2"/>
    <p:sldId id="313" r:id="rId3"/>
    <p:sldId id="314" r:id="rId4"/>
    <p:sldId id="315" r:id="rId5"/>
    <p:sldId id="316" r:id="rId6"/>
    <p:sldId id="321" r:id="rId7"/>
    <p:sldId id="317" r:id="rId8"/>
    <p:sldId id="318" r:id="rId9"/>
    <p:sldId id="319" r:id="rId10"/>
    <p:sldId id="320" r:id="rId11"/>
    <p:sldId id="322" r:id="rId12"/>
    <p:sldId id="269" r:id="rId13"/>
    <p:sldId id="270" r:id="rId14"/>
    <p:sldId id="271" r:id="rId15"/>
    <p:sldId id="272" r:id="rId16"/>
    <p:sldId id="273" r:id="rId17"/>
    <p:sldId id="312" r:id="rId18"/>
    <p:sldId id="274" r:id="rId19"/>
    <p:sldId id="275" r:id="rId20"/>
    <p:sldId id="311" r:id="rId21"/>
    <p:sldId id="277" r:id="rId22"/>
    <p:sldId id="278" r:id="rId23"/>
    <p:sldId id="279" r:id="rId24"/>
    <p:sldId id="280" r:id="rId25"/>
    <p:sldId id="281" r:id="rId26"/>
    <p:sldId id="276" r:id="rId27"/>
    <p:sldId id="323" r:id="rId28"/>
    <p:sldId id="340" r:id="rId29"/>
    <p:sldId id="341" r:id="rId30"/>
    <p:sldId id="380" r:id="rId31"/>
    <p:sldId id="381" r:id="rId32"/>
    <p:sldId id="382" r:id="rId33"/>
    <p:sldId id="383" r:id="rId34"/>
    <p:sldId id="342" r:id="rId35"/>
    <p:sldId id="384" r:id="rId36"/>
    <p:sldId id="385" r:id="rId37"/>
    <p:sldId id="386" r:id="rId38"/>
    <p:sldId id="387" r:id="rId39"/>
    <p:sldId id="343" r:id="rId40"/>
    <p:sldId id="388" r:id="rId41"/>
    <p:sldId id="389" r:id="rId42"/>
    <p:sldId id="390" r:id="rId43"/>
    <p:sldId id="391" r:id="rId44"/>
    <p:sldId id="344" r:id="rId45"/>
    <p:sldId id="392" r:id="rId46"/>
    <p:sldId id="393" r:id="rId47"/>
    <p:sldId id="394" r:id="rId48"/>
    <p:sldId id="39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32" autoAdjust="0"/>
  </p:normalViewPr>
  <p:slideViewPr>
    <p:cSldViewPr snapToGrid="0">
      <p:cViewPr varScale="1">
        <p:scale>
          <a:sx n="80" d="100"/>
          <a:sy n="80" d="100"/>
        </p:scale>
        <p:origin x="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2C295-C818-4553-97FB-73DC4E98070C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6532F-2F21-49D5-866E-0F460E69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3225-0D3C-48A3-AB99-00EC7912F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24BC6-63CA-4912-BEA7-3909F0F35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C82F-636F-4685-B1C2-0E309931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7101A-03B3-4B53-91C9-252B19CD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2596-CAFD-4E56-B2FA-9D2C25EA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9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EB0E-A811-4D55-BC2B-39F2F001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E7DB5-F7D0-4A11-9CC8-BD38E5EF0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0F887-82D7-4324-B734-D7C5515C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97899-9660-45A7-BDDF-00BA6082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E13BA-FA06-465B-B476-FBC0952E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22782-BEB1-410D-84F3-FE00A710A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41A2-C19D-4F9F-8325-5AAFAFDA2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8278A-399B-4C67-8F28-2FCFB856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B573C-DE1A-4D27-9070-CE9078B8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DA35E-7C1A-4536-A913-95997BA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6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C4BE-381E-495A-9701-22CEC924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64490-E40B-4EA1-B26D-EF0C0DA06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F1BE-1697-49FE-AFB4-49130D60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A43B-4117-4B3E-989A-8F9A4E90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4F92C-5869-463D-9244-DF05C0D2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B721-2FF1-4B10-8F8F-AA34DF2B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9A9EC-73CF-481C-8C13-BAE268A3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18D14-CD3A-47D4-8077-CAAD43D4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589BE-C690-497C-A7E0-BD2D137E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1321-5183-445D-86C7-741631D8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249B-A201-44A3-AC39-24C101B7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CFB7-F404-44A9-ADBE-B5F3C34F0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0E308-066D-469E-BA6C-9A639DD14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E332-07A6-40B5-8177-CB1CDA02C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5737E-94D6-4311-9066-6CCFA443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FA5DA-D128-4885-B490-84B5B78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4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3735-F758-4E32-AA78-5736C4AB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4FC35-1A03-4CBD-ADEE-94D8AAEF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6E9AD-EDA7-4CE5-9545-705ECB5CC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64812-41B6-423A-AB99-72925E202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0709F-7B18-460E-94F4-3920E2155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7DD619-2221-4CA9-96F7-DC5DDBD2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E0623-1A6B-4CCE-A018-25FD840F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593B9-A605-4BC8-82A2-C96F29CC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0131-DCBB-465C-A1E8-CF350067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9C3F-7F06-4C73-8F6C-4696B653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F1D3-AE88-4E42-A404-FF13FFCD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07D09-2752-48D3-B0AE-0B0A84CD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5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CE89-FAE9-4946-848F-767AEC8A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45CFF-B5A9-4B3C-85F0-B2DAD8C6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00DF-38EC-44EC-8F5C-EC44F453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CFC0-6E12-46F4-A7DC-03856A40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761B-A532-4365-8AC3-6E842FC4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98FB9-CC11-4756-A780-C5CA8755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B098E-B1A6-48B2-A2AC-DCD65E00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AFAA-E241-482A-B5AB-F2B8B88E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B3D52-3625-4ECB-945D-2ACB1379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133F-A765-4542-8477-65304D80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019E8-FDF4-4DD1-B839-FC44427B0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36DDF-C43D-4847-B48B-A3EEDE9EF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66EED-ADEA-44D7-8DFC-ACB3D1E5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3F99-30EB-460C-ADEA-F2047A06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7BCD2-C8B5-4DEC-B943-7AE48281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729FF-F002-423A-8059-015A92AA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AFA65-50EE-43F5-9D69-71181A5ED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D8832-46EF-4B84-BE16-B99C1A0FC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A8E65-292E-4AC1-8C4F-FCDAC8F32BC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466FC-4C17-4427-AEEC-18C1429DF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1CD2-3684-45C5-98A7-E89D2F88E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localhost:8080/rabitmq-rabbitmq/header/producer?exchangeName=header-exchange&amp;department=admin&amp;messageData=HelloWorldRabitMQHeaderExhang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F3752-270A-4BC5-9742-4D95F638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1237673"/>
            <a:ext cx="10277475" cy="478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73" y="542925"/>
            <a:ext cx="9557327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8022"/>
            <a:ext cx="116586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977422"/>
            <a:ext cx="11801475" cy="56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5D20B-DB69-4C2B-AC64-81447656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528637"/>
            <a:ext cx="102965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F22B7F-A3BD-42EE-9663-F1041567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39" y="417250"/>
            <a:ext cx="11394722" cy="6440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2B214E-7400-47C8-B144-B871A0826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8" y="6202625"/>
            <a:ext cx="10741747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1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DB8AB-2BAA-429B-8C50-19174C85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491"/>
            <a:ext cx="12192000" cy="6058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F0435-45E3-4A6D-8BC4-7D2A10AD0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34" y="5486400"/>
            <a:ext cx="9591675" cy="11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5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4FB5C1-92AD-43F4-B877-F1CD0FF8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712466"/>
            <a:ext cx="12192000" cy="32299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747676-85C1-499B-8F97-8720ABB4CF4B}"/>
              </a:ext>
            </a:extLst>
          </p:cNvPr>
          <p:cNvSpPr/>
          <p:nvPr/>
        </p:nvSpPr>
        <p:spPr>
          <a:xfrm>
            <a:off x="2307640" y="49940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Starting Queue Service</a:t>
            </a:r>
          </a:p>
        </p:txBody>
      </p:sp>
    </p:spTree>
    <p:extLst>
      <p:ext uri="{BB962C8B-B14F-4D97-AF65-F5344CB8AC3E}">
        <p14:creationId xmlns:p14="http://schemas.microsoft.com/office/powerpoint/2010/main" val="22945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B0D101-32B1-4EA8-AA36-1C3873B9A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" y="1848359"/>
            <a:ext cx="12192000" cy="45639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4EF5F-C0A3-455E-B3E7-1182329088B5}"/>
              </a:ext>
            </a:extLst>
          </p:cNvPr>
          <p:cNvSpPr/>
          <p:nvPr/>
        </p:nvSpPr>
        <p:spPr>
          <a:xfrm>
            <a:off x="2360905" y="1128214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Starting Console</a:t>
            </a:r>
          </a:p>
        </p:txBody>
      </p:sp>
    </p:spTree>
    <p:extLst>
      <p:ext uri="{BB962C8B-B14F-4D97-AF65-F5344CB8AC3E}">
        <p14:creationId xmlns:p14="http://schemas.microsoft.com/office/powerpoint/2010/main" val="147921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E4EF5F-C0A3-455E-B3E7-1182329088B5}"/>
              </a:ext>
            </a:extLst>
          </p:cNvPr>
          <p:cNvSpPr/>
          <p:nvPr/>
        </p:nvSpPr>
        <p:spPr>
          <a:xfrm>
            <a:off x="2360905" y="1128214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Starting Console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250"/>
            <a:ext cx="12017952" cy="61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D33B8-7682-4CD1-B242-D2CBCFA30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855"/>
            <a:ext cx="12192000" cy="2894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904DEC-17CA-4523-94AA-F52C99C07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553" y="3302493"/>
            <a:ext cx="12192000" cy="35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6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DB4638-EEDD-4422-AC2F-C4C7A6A4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536"/>
            <a:ext cx="12192000" cy="60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6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9029" y="721293"/>
            <a:ext cx="11908967" cy="5838324"/>
            <a:chOff x="283033" y="721293"/>
            <a:chExt cx="11908967" cy="5838324"/>
          </a:xfrm>
        </p:grpSpPr>
        <p:grpSp>
          <p:nvGrpSpPr>
            <p:cNvPr id="6" name="Group 5"/>
            <p:cNvGrpSpPr/>
            <p:nvPr/>
          </p:nvGrpSpPr>
          <p:grpSpPr>
            <a:xfrm>
              <a:off x="283033" y="721293"/>
              <a:ext cx="11908967" cy="5838324"/>
              <a:chOff x="283033" y="721293"/>
              <a:chExt cx="11908967" cy="583832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033" y="721293"/>
                <a:ext cx="11690793" cy="583832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5475" y="941972"/>
                <a:ext cx="2676525" cy="112395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5638" y="5483994"/>
              <a:ext cx="105727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803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8E137-176D-4472-98D8-FA8C27485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" y="514904"/>
            <a:ext cx="12190354" cy="634309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D7ADC2B-B2C0-4C6A-9557-13CA4AE5F9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902868"/>
              </p:ext>
            </p:extLst>
          </p:nvPr>
        </p:nvGraphicFramePr>
        <p:xfrm>
          <a:off x="10237433" y="282793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37433" y="282793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87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F9E105-E387-4317-A4CD-C60E8379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092"/>
            <a:ext cx="12192000" cy="607581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D949231-C64C-4921-805E-9A16D6D4C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577767"/>
              </p:ext>
            </p:extLst>
          </p:nvPr>
        </p:nvGraphicFramePr>
        <p:xfrm>
          <a:off x="9962225" y="1647208"/>
          <a:ext cx="914400" cy="1140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62225" y="1647208"/>
                        <a:ext cx="914400" cy="1140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86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8661C9-E69B-483B-8A1E-DD032AC2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033"/>
            <a:ext cx="12192000" cy="6195934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279ADBF-9DC5-4BC3-802D-E338FFAB33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075704"/>
              </p:ext>
            </p:extLst>
          </p:nvPr>
        </p:nvGraphicFramePr>
        <p:xfrm>
          <a:off x="9802427" y="111454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8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02427" y="111454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048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BB1F14-D131-4B67-B8F2-9A552407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070"/>
            <a:ext cx="12192000" cy="6173204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D7AC4B7-1CA7-44AC-B917-0D4FFB767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506923"/>
              </p:ext>
            </p:extLst>
          </p:nvPr>
        </p:nvGraphicFramePr>
        <p:xfrm>
          <a:off x="10139779" y="1647208"/>
          <a:ext cx="914400" cy="109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1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39779" y="1647208"/>
                        <a:ext cx="914400" cy="109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345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0BA38-E4D5-4C09-B906-72B719B23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149"/>
            <a:ext cx="12192000" cy="6158743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117E672-F793-483F-A2A9-16C0C71766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514246"/>
              </p:ext>
            </p:extLst>
          </p:nvPr>
        </p:nvGraphicFramePr>
        <p:xfrm>
          <a:off x="9864570" y="152292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64570" y="152292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646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085AD-FDB7-4EEF-A9E2-30B18F01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" y="948363"/>
            <a:ext cx="12192000" cy="110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7A5697-8A53-4214-8551-1DA9782C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6424"/>
            <a:ext cx="12192000" cy="3491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33924D-1165-4269-9791-A7DB5F0D9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1" y="981069"/>
            <a:ext cx="12192000" cy="14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5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Eclipse Project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790645"/>
              </p:ext>
            </p:extLst>
          </p:nvPr>
        </p:nvGraphicFramePr>
        <p:xfrm>
          <a:off x="2470727" y="1814223"/>
          <a:ext cx="1901618" cy="1677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9" name="Packager Shell Object" showAsIcon="1" r:id="rId3" imgW="914400" imgH="806400" progId="Package">
                  <p:embed/>
                </p:oleObj>
              </mc:Choice>
              <mc:Fallback>
                <p:oleObj name="Packager Shell Object" showAsIcon="1" r:id="rId3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0727" y="1814223"/>
                        <a:ext cx="1901618" cy="1677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689129"/>
              </p:ext>
            </p:extLst>
          </p:nvPr>
        </p:nvGraphicFramePr>
        <p:xfrm>
          <a:off x="5067300" y="1412875"/>
          <a:ext cx="753745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0" name="Packager Shell Object" showAsIcon="1" r:id="rId5" imgW="1344240" imgH="481320" progId="Package">
                  <p:embed/>
                </p:oleObj>
              </mc:Choice>
              <mc:Fallback>
                <p:oleObj name="Packager Shell Object" showAsIcon="1" r:id="rId5" imgW="134424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300" y="1412875"/>
                        <a:ext cx="7537450" cy="187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82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452437"/>
            <a:ext cx="110394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2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61253" y="503900"/>
            <a:ext cx="10810875" cy="6141664"/>
            <a:chOff x="561253" y="503900"/>
            <a:chExt cx="10810875" cy="61416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649" y="503900"/>
              <a:ext cx="10172700" cy="5105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253" y="5483514"/>
              <a:ext cx="10810875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69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1" y="881351"/>
            <a:ext cx="120015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7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46" y="1273899"/>
            <a:ext cx="8337422" cy="38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5" y="811207"/>
            <a:ext cx="12060455" cy="4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0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0" y="523543"/>
            <a:ext cx="11129818" cy="57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78045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 with direct q having </a:t>
            </a:r>
            <a:r>
              <a:rPr lang="en-US" dirty="0" err="1" smtClean="0">
                <a:solidFill>
                  <a:srgbClr val="FF0000"/>
                </a:solidFill>
              </a:rPr>
              <a:t>AdminQueu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092" y="732181"/>
            <a:ext cx="9199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http://localhost:8080/rabitmq-rabbitmq/direct/producer?exchangeName=direct-exchange&amp;routingKey=admin&amp;messageData=HelloWorldRabitMQ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2490663" y="197232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 with direct q having Marketing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2583026" y="4268453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 with direct q having </a:t>
            </a:r>
            <a:r>
              <a:rPr lang="en-US" dirty="0" err="1" smtClean="0">
                <a:solidFill>
                  <a:srgbClr val="FF0000"/>
                </a:solidFill>
              </a:rPr>
              <a:t>FinanceQueu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2073" y="5009512"/>
            <a:ext cx="9199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http://localhost:8080/rabitmq-rabbitmq/direct/producer?exchangeName=direct-exchange&amp;routingKey=finance&amp;messageData=HelloWorldfinanceRabitMQ</a:t>
            </a:r>
          </a:p>
        </p:txBody>
      </p:sp>
      <p:sp>
        <p:nvSpPr>
          <p:cNvPr id="8" name="Rectangle 7"/>
          <p:cNvSpPr/>
          <p:nvPr/>
        </p:nvSpPr>
        <p:spPr>
          <a:xfrm>
            <a:off x="1117601" y="2828836"/>
            <a:ext cx="10427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http://localhost:8080/rabitmq-rabbitmq/direct/producer?exchangeName=direct-exchange&amp;routingKey=marketing&amp;messageData=HelloWorldMarketingRabitMQ</a:t>
            </a:r>
          </a:p>
        </p:txBody>
      </p:sp>
    </p:spTree>
    <p:extLst>
      <p:ext uri="{BB962C8B-B14F-4D97-AF65-F5344CB8AC3E}">
        <p14:creationId xmlns:p14="http://schemas.microsoft.com/office/powerpoint/2010/main" val="229828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77192" y="574268"/>
            <a:ext cx="9925050" cy="5900593"/>
            <a:chOff x="1077192" y="574268"/>
            <a:chExt cx="9925050" cy="59005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342" y="574268"/>
              <a:ext cx="9867900" cy="479107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192" y="5522361"/>
              <a:ext cx="992505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61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46" y="1273899"/>
            <a:ext cx="8337422" cy="38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" y="533581"/>
            <a:ext cx="11113221" cy="53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678726"/>
            <a:ext cx="11240655" cy="57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6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78045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 with </a:t>
            </a:r>
            <a:r>
              <a:rPr lang="en-US" dirty="0" err="1" smtClean="0">
                <a:solidFill>
                  <a:srgbClr val="FF0000"/>
                </a:solidFill>
              </a:rPr>
              <a:t>Fanout</a:t>
            </a:r>
            <a:r>
              <a:rPr lang="en-US" dirty="0" smtClean="0">
                <a:solidFill>
                  <a:srgbClr val="FF0000"/>
                </a:solidFill>
              </a:rPr>
              <a:t> q having </a:t>
            </a:r>
            <a:r>
              <a:rPr lang="en-US" dirty="0" err="1" smtClean="0">
                <a:solidFill>
                  <a:srgbClr val="FF0000"/>
                </a:solidFill>
              </a:rPr>
              <a:t>AdminQueu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092" y="732181"/>
            <a:ext cx="9199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http://localhost:8080/rabitmq-rabbitmq/fanout/producer?exchangeName=fanout-exchange&amp;messageData=HelloWorldRabitmq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418" y="1578553"/>
            <a:ext cx="6758152" cy="50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3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11741" y="0"/>
            <a:ext cx="9889837" cy="6858000"/>
            <a:chOff x="411741" y="0"/>
            <a:chExt cx="9889837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741" y="0"/>
              <a:ext cx="8852332" cy="561197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741" y="5687703"/>
              <a:ext cx="9889837" cy="1170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1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8497" y="637466"/>
            <a:ext cx="11791950" cy="5973316"/>
            <a:chOff x="218497" y="637466"/>
            <a:chExt cx="11791950" cy="597331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497" y="2962707"/>
              <a:ext cx="11791950" cy="36480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497" y="637466"/>
              <a:ext cx="11410950" cy="210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5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80" y="417250"/>
            <a:ext cx="9515475" cy="60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9" y="643306"/>
            <a:ext cx="11828283" cy="56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800181"/>
            <a:ext cx="9891280" cy="547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3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78045" y="-8878"/>
            <a:ext cx="7849446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 with Topic Exchange q having </a:t>
            </a:r>
            <a:r>
              <a:rPr lang="en-US" dirty="0" err="1" smtClean="0">
                <a:solidFill>
                  <a:srgbClr val="FF0000"/>
                </a:solidFill>
              </a:rPr>
              <a:t>AdminQueu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092" y="732181"/>
            <a:ext cx="9199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http://localhost:8080/rabitmq-rabbitmq/topic/producer?exchangeName=topic-exchange&amp;routingKey=queue.admin&amp;messageData=HelloWorldRabitMQTopicExhange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96" y="1468293"/>
            <a:ext cx="97155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1500" y="0"/>
            <a:ext cx="11049000" cy="6705600"/>
            <a:chOff x="571500" y="0"/>
            <a:chExt cx="11049000" cy="6705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498764"/>
              <a:ext cx="11049000" cy="620683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8128" y="0"/>
              <a:ext cx="3514725" cy="581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6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46" y="1273899"/>
            <a:ext cx="8337422" cy="38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5" y="759448"/>
            <a:ext cx="11275462" cy="58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" y="591811"/>
            <a:ext cx="11723270" cy="57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78045" y="-8878"/>
            <a:ext cx="7849446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RABIT MQ Exchange Types with Topic Exchange q having </a:t>
            </a:r>
            <a:r>
              <a:rPr lang="en-US" dirty="0" err="1" smtClean="0">
                <a:solidFill>
                  <a:srgbClr val="FF0000"/>
                </a:solidFill>
              </a:rPr>
              <a:t>AdminQueu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091" y="732181"/>
            <a:ext cx="115269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localhost:8080/rabitmq-rabbitmq/header/producer?exchangeName=header-exchange&amp;department=admin&amp;messageData=HelloWorldRabitMQHeaderExhange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http://localhost:8080/rabitmq-rabbitmq/header/producer?exchangeName=header-exchange&amp;department=finance&amp;messageData=HelloWorldRabitMQHeaderExhange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2" y="2894977"/>
            <a:ext cx="10584873" cy="3477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411" y="3431531"/>
            <a:ext cx="4667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0" y="543502"/>
            <a:ext cx="11706225" cy="85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5" y="1400752"/>
            <a:ext cx="10794566" cy="539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5" y="492268"/>
            <a:ext cx="11877675" cy="885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542473"/>
            <a:ext cx="11858625" cy="51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2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8" y="913100"/>
            <a:ext cx="12062691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2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8" y="417250"/>
            <a:ext cx="118300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RABIT MQ + Spring Boot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3" y="417250"/>
            <a:ext cx="9441439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2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3592</TotalTime>
  <Words>279</Words>
  <Application>Microsoft Office PowerPoint</Application>
  <PresentationFormat>Widescreen</PresentationFormat>
  <Paragraphs>61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306</cp:revision>
  <dcterms:created xsi:type="dcterms:W3CDTF">2019-08-06T12:19:16Z</dcterms:created>
  <dcterms:modified xsi:type="dcterms:W3CDTF">2021-08-13T15:35:43Z</dcterms:modified>
</cp:coreProperties>
</file>